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291" r:id="rId14"/>
    <p:sldId id="293" r:id="rId15"/>
    <p:sldId id="295" r:id="rId16"/>
    <p:sldId id="296" r:id="rId17"/>
    <p:sldId id="297" r:id="rId18"/>
    <p:sldId id="298" r:id="rId19"/>
    <p:sldId id="302" r:id="rId20"/>
    <p:sldId id="301" r:id="rId21"/>
    <p:sldId id="300" r:id="rId22"/>
    <p:sldId id="303" r:id="rId23"/>
    <p:sldId id="294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7" r:id="rId32"/>
    <p:sldId id="285" r:id="rId33"/>
    <p:sldId id="286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>
        <p:scale>
          <a:sx n="100" d="100"/>
          <a:sy n="100" d="100"/>
        </p:scale>
        <p:origin x="81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94499" y="1794934"/>
            <a:ext cx="12007047" cy="3940543"/>
            <a:chOff x="869455" y="2169160"/>
            <a:chExt cx="10598759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69455" y="3139236"/>
              <a:ext cx="4852816" cy="1451112"/>
              <a:chOff x="911019" y="2169160"/>
              <a:chExt cx="4852816" cy="1451112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1019" y="320386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</a:t>
                </a:r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</a:t>
                </a:r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</a:t>
                </a:r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  <a:endPara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</a:t>
              </a:r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15238</TotalTime>
  <Words>202</Words>
  <Application>Microsoft Office PowerPoint</Application>
  <PresentationFormat>寬螢幕</PresentationFormat>
  <Paragraphs>110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206</cp:revision>
  <dcterms:created xsi:type="dcterms:W3CDTF">2016-12-17T21:27:02Z</dcterms:created>
  <dcterms:modified xsi:type="dcterms:W3CDTF">2017-07-10T17:28:16Z</dcterms:modified>
</cp:coreProperties>
</file>